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2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42" autoAdjust="0"/>
    <p:restoredTop sz="94660"/>
  </p:normalViewPr>
  <p:slideViewPr>
    <p:cSldViewPr>
      <p:cViewPr varScale="1">
        <p:scale>
          <a:sx n="84" d="100"/>
          <a:sy n="84" d="100"/>
        </p:scale>
        <p:origin x="-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243B09-6A16-4F81-9C55-57FD34914B81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EC5A1A9-8C20-447B-BECC-E62A71AE2A18}">
      <dgm:prSet phldrT="[Text]"/>
      <dgm:spPr/>
      <dgm:t>
        <a:bodyPr/>
        <a:lstStyle/>
        <a:p>
          <a:r>
            <a:rPr lang="en-US" dirty="0" smtClean="0"/>
            <a:t>Apple (AAPL)</a:t>
          </a:r>
          <a:endParaRPr lang="en-US" dirty="0"/>
        </a:p>
      </dgm:t>
    </dgm:pt>
    <dgm:pt modelId="{B02992F4-117F-4EB8-8A83-983BBF77F170}" type="parTrans" cxnId="{6610089F-4C89-4370-B1A2-D2ABA44E6499}">
      <dgm:prSet/>
      <dgm:spPr/>
      <dgm:t>
        <a:bodyPr/>
        <a:lstStyle/>
        <a:p>
          <a:endParaRPr lang="en-US"/>
        </a:p>
      </dgm:t>
    </dgm:pt>
    <dgm:pt modelId="{9F386D0F-E905-4E35-96EE-891770AF7A32}" type="sibTrans" cxnId="{6610089F-4C89-4370-B1A2-D2ABA44E6499}">
      <dgm:prSet/>
      <dgm:spPr/>
      <dgm:t>
        <a:bodyPr/>
        <a:lstStyle/>
        <a:p>
          <a:endParaRPr lang="en-US"/>
        </a:p>
      </dgm:t>
    </dgm:pt>
    <dgm:pt modelId="{30328236-4CA8-4F1B-9AD4-0C5D9CA84A14}">
      <dgm:prSet phldrT="[Text]"/>
      <dgm:spPr/>
      <dgm:t>
        <a:bodyPr/>
        <a:lstStyle/>
        <a:p>
          <a:r>
            <a:rPr lang="en-US" dirty="0" smtClean="0"/>
            <a:t>Nike (NKE)</a:t>
          </a:r>
          <a:endParaRPr lang="en-US" dirty="0"/>
        </a:p>
      </dgm:t>
    </dgm:pt>
    <dgm:pt modelId="{769D26EE-0BC5-408B-8106-FAA4A1B9CD55}" type="parTrans" cxnId="{842074BE-4B1D-4255-8216-CAE13CC3B197}">
      <dgm:prSet/>
      <dgm:spPr/>
      <dgm:t>
        <a:bodyPr/>
        <a:lstStyle/>
        <a:p>
          <a:endParaRPr lang="en-US"/>
        </a:p>
      </dgm:t>
    </dgm:pt>
    <dgm:pt modelId="{95BF86BD-53D4-4815-A491-18986C35758A}" type="sibTrans" cxnId="{842074BE-4B1D-4255-8216-CAE13CC3B197}">
      <dgm:prSet/>
      <dgm:spPr/>
      <dgm:t>
        <a:bodyPr/>
        <a:lstStyle/>
        <a:p>
          <a:endParaRPr lang="en-US"/>
        </a:p>
      </dgm:t>
    </dgm:pt>
    <dgm:pt modelId="{27E26699-AB1F-4AA8-9703-47BC21A091C9}">
      <dgm:prSet phldrT="[Text]"/>
      <dgm:spPr/>
      <dgm:t>
        <a:bodyPr/>
        <a:lstStyle/>
        <a:p>
          <a:r>
            <a:rPr lang="en-US" dirty="0" smtClean="0"/>
            <a:t>Target (TGT)</a:t>
          </a:r>
          <a:endParaRPr lang="en-US" dirty="0"/>
        </a:p>
      </dgm:t>
    </dgm:pt>
    <dgm:pt modelId="{79189795-C429-4C56-8AAD-F25FA33C47B2}" type="parTrans" cxnId="{8E5EE030-4C43-4DF5-835B-CCBEE8D9D0DC}">
      <dgm:prSet/>
      <dgm:spPr/>
      <dgm:t>
        <a:bodyPr/>
        <a:lstStyle/>
        <a:p>
          <a:endParaRPr lang="en-US"/>
        </a:p>
      </dgm:t>
    </dgm:pt>
    <dgm:pt modelId="{27893163-D160-49BE-AB37-BDAC4684609C}" type="sibTrans" cxnId="{8E5EE030-4C43-4DF5-835B-CCBEE8D9D0DC}">
      <dgm:prSet/>
      <dgm:spPr/>
      <dgm:t>
        <a:bodyPr/>
        <a:lstStyle/>
        <a:p>
          <a:endParaRPr lang="en-US"/>
        </a:p>
      </dgm:t>
    </dgm:pt>
    <dgm:pt modelId="{3E09BE4F-AAEF-4F76-A3DD-2C1028573701}">
      <dgm:prSet phldrT="[Text]"/>
      <dgm:spPr/>
      <dgm:t>
        <a:bodyPr/>
        <a:lstStyle/>
        <a:p>
          <a:r>
            <a:rPr lang="en-US" dirty="0" smtClean="0"/>
            <a:t>Google (GOOG)</a:t>
          </a:r>
          <a:endParaRPr lang="en-US" dirty="0"/>
        </a:p>
      </dgm:t>
    </dgm:pt>
    <dgm:pt modelId="{92AF47BF-14F0-4076-B5BC-45278887EF18}" type="parTrans" cxnId="{AA6D73CC-A959-4953-ABC1-7D0A9E56B55D}">
      <dgm:prSet/>
      <dgm:spPr/>
      <dgm:t>
        <a:bodyPr/>
        <a:lstStyle/>
        <a:p>
          <a:endParaRPr lang="en-US"/>
        </a:p>
      </dgm:t>
    </dgm:pt>
    <dgm:pt modelId="{CF3EDFB1-3CF7-4F49-9223-17180C298A16}" type="sibTrans" cxnId="{AA6D73CC-A959-4953-ABC1-7D0A9E56B55D}">
      <dgm:prSet/>
      <dgm:spPr/>
      <dgm:t>
        <a:bodyPr/>
        <a:lstStyle/>
        <a:p>
          <a:endParaRPr lang="en-US"/>
        </a:p>
      </dgm:t>
    </dgm:pt>
    <dgm:pt modelId="{640AC175-E4A9-4EFF-AE64-BBE161F9A265}">
      <dgm:prSet phldrT="[Text]"/>
      <dgm:spPr/>
      <dgm:t>
        <a:bodyPr/>
        <a:lstStyle/>
        <a:p>
          <a:r>
            <a:rPr lang="en-US" dirty="0" smtClean="0"/>
            <a:t>Wal-Mart (WMT)</a:t>
          </a:r>
          <a:endParaRPr lang="en-US" dirty="0"/>
        </a:p>
      </dgm:t>
    </dgm:pt>
    <dgm:pt modelId="{37F8CE58-13D2-460B-BEF4-F74A34D25554}" type="parTrans" cxnId="{A60A96B4-C4D2-4470-A1E0-65BAB89F0147}">
      <dgm:prSet/>
      <dgm:spPr/>
      <dgm:t>
        <a:bodyPr/>
        <a:lstStyle/>
        <a:p>
          <a:endParaRPr lang="en-US"/>
        </a:p>
      </dgm:t>
    </dgm:pt>
    <dgm:pt modelId="{E6B833DA-0B3E-4853-89E9-5CE3507C7581}" type="sibTrans" cxnId="{A60A96B4-C4D2-4470-A1E0-65BAB89F0147}">
      <dgm:prSet/>
      <dgm:spPr/>
      <dgm:t>
        <a:bodyPr/>
        <a:lstStyle/>
        <a:p>
          <a:endParaRPr lang="en-US"/>
        </a:p>
      </dgm:t>
    </dgm:pt>
    <dgm:pt modelId="{574B036B-89A1-4ABF-BADC-1365EDB21BBE}" type="pres">
      <dgm:prSet presAssocID="{2E243B09-6A16-4F81-9C55-57FD34914B8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07FE18-9995-45FE-9B20-B06FDCAB90CD}" type="pres">
      <dgm:prSet presAssocID="{CEC5A1A9-8C20-447B-BECC-E62A71AE2A1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558908-26AD-4AD9-BBD6-AD944E7609D5}" type="pres">
      <dgm:prSet presAssocID="{9F386D0F-E905-4E35-96EE-891770AF7A32}" presName="sibTrans" presStyleCnt="0"/>
      <dgm:spPr/>
    </dgm:pt>
    <dgm:pt modelId="{51A79185-53CE-460B-808E-416B5940249E}" type="pres">
      <dgm:prSet presAssocID="{30328236-4CA8-4F1B-9AD4-0C5D9CA84A14}" presName="node" presStyleLbl="node1" presStyleIdx="1" presStyleCnt="5" custLinFactNeighborX="-370" custLinFactNeighborY="11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D827D7-9CEE-4831-8517-C5B90E3B9D64}" type="pres">
      <dgm:prSet presAssocID="{95BF86BD-53D4-4815-A491-18986C35758A}" presName="sibTrans" presStyleCnt="0"/>
      <dgm:spPr/>
    </dgm:pt>
    <dgm:pt modelId="{05AE2CA4-3ED5-484E-881C-2A1C85B30EEC}" type="pres">
      <dgm:prSet presAssocID="{27E26699-AB1F-4AA8-9703-47BC21A091C9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BE167B-2B7B-4CE5-9E9A-26AF96C7C14B}" type="pres">
      <dgm:prSet presAssocID="{27893163-D160-49BE-AB37-BDAC4684609C}" presName="sibTrans" presStyleCnt="0"/>
      <dgm:spPr/>
    </dgm:pt>
    <dgm:pt modelId="{A9840B03-6581-48D8-9A7F-6720F79ADF26}" type="pres">
      <dgm:prSet presAssocID="{3E09BE4F-AAEF-4F76-A3DD-2C102857370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010760-AA39-4913-A15B-36191BF5C2E1}" type="pres">
      <dgm:prSet presAssocID="{CF3EDFB1-3CF7-4F49-9223-17180C298A16}" presName="sibTrans" presStyleCnt="0"/>
      <dgm:spPr/>
    </dgm:pt>
    <dgm:pt modelId="{5B9C8D8D-4D05-420F-972C-FED39AFDE604}" type="pres">
      <dgm:prSet presAssocID="{640AC175-E4A9-4EFF-AE64-BBE161F9A26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A6D73CC-A959-4953-ABC1-7D0A9E56B55D}" srcId="{2E243B09-6A16-4F81-9C55-57FD34914B81}" destId="{3E09BE4F-AAEF-4F76-A3DD-2C1028573701}" srcOrd="3" destOrd="0" parTransId="{92AF47BF-14F0-4076-B5BC-45278887EF18}" sibTransId="{CF3EDFB1-3CF7-4F49-9223-17180C298A16}"/>
    <dgm:cxn modelId="{987E8501-B163-436B-8EF7-090EF44E1C6D}" type="presOf" srcId="{2E243B09-6A16-4F81-9C55-57FD34914B81}" destId="{574B036B-89A1-4ABF-BADC-1365EDB21BBE}" srcOrd="0" destOrd="0" presId="urn:microsoft.com/office/officeart/2005/8/layout/default"/>
    <dgm:cxn modelId="{A60A96B4-C4D2-4470-A1E0-65BAB89F0147}" srcId="{2E243B09-6A16-4F81-9C55-57FD34914B81}" destId="{640AC175-E4A9-4EFF-AE64-BBE161F9A265}" srcOrd="4" destOrd="0" parTransId="{37F8CE58-13D2-460B-BEF4-F74A34D25554}" sibTransId="{E6B833DA-0B3E-4853-89E9-5CE3507C7581}"/>
    <dgm:cxn modelId="{7D1D52C2-227B-433F-BD72-7DBE983F54C1}" type="presOf" srcId="{CEC5A1A9-8C20-447B-BECC-E62A71AE2A18}" destId="{CF07FE18-9995-45FE-9B20-B06FDCAB90CD}" srcOrd="0" destOrd="0" presId="urn:microsoft.com/office/officeart/2005/8/layout/default"/>
    <dgm:cxn modelId="{47886C99-CF00-4D05-97D1-FA211BB96962}" type="presOf" srcId="{3E09BE4F-AAEF-4F76-A3DD-2C1028573701}" destId="{A9840B03-6581-48D8-9A7F-6720F79ADF26}" srcOrd="0" destOrd="0" presId="urn:microsoft.com/office/officeart/2005/8/layout/default"/>
    <dgm:cxn modelId="{3C36ECFE-1C34-433C-907E-9CB96E0F0A4B}" type="presOf" srcId="{640AC175-E4A9-4EFF-AE64-BBE161F9A265}" destId="{5B9C8D8D-4D05-420F-972C-FED39AFDE604}" srcOrd="0" destOrd="0" presId="urn:microsoft.com/office/officeart/2005/8/layout/default"/>
    <dgm:cxn modelId="{D8F81688-3066-4AE5-BE76-D85963590E0E}" type="presOf" srcId="{27E26699-AB1F-4AA8-9703-47BC21A091C9}" destId="{05AE2CA4-3ED5-484E-881C-2A1C85B30EEC}" srcOrd="0" destOrd="0" presId="urn:microsoft.com/office/officeart/2005/8/layout/default"/>
    <dgm:cxn modelId="{8E5EE030-4C43-4DF5-835B-CCBEE8D9D0DC}" srcId="{2E243B09-6A16-4F81-9C55-57FD34914B81}" destId="{27E26699-AB1F-4AA8-9703-47BC21A091C9}" srcOrd="2" destOrd="0" parTransId="{79189795-C429-4C56-8AAD-F25FA33C47B2}" sibTransId="{27893163-D160-49BE-AB37-BDAC4684609C}"/>
    <dgm:cxn modelId="{842074BE-4B1D-4255-8216-CAE13CC3B197}" srcId="{2E243B09-6A16-4F81-9C55-57FD34914B81}" destId="{30328236-4CA8-4F1B-9AD4-0C5D9CA84A14}" srcOrd="1" destOrd="0" parTransId="{769D26EE-0BC5-408B-8106-FAA4A1B9CD55}" sibTransId="{95BF86BD-53D4-4815-A491-18986C35758A}"/>
    <dgm:cxn modelId="{F363CA97-6728-4455-A4EB-F9A722E8E19A}" type="presOf" srcId="{30328236-4CA8-4F1B-9AD4-0C5D9CA84A14}" destId="{51A79185-53CE-460B-808E-416B5940249E}" srcOrd="0" destOrd="0" presId="urn:microsoft.com/office/officeart/2005/8/layout/default"/>
    <dgm:cxn modelId="{6610089F-4C89-4370-B1A2-D2ABA44E6499}" srcId="{2E243B09-6A16-4F81-9C55-57FD34914B81}" destId="{CEC5A1A9-8C20-447B-BECC-E62A71AE2A18}" srcOrd="0" destOrd="0" parTransId="{B02992F4-117F-4EB8-8A83-983BBF77F170}" sibTransId="{9F386D0F-E905-4E35-96EE-891770AF7A32}"/>
    <dgm:cxn modelId="{B129A767-8129-4CBB-87B4-08C3DD238C0D}" type="presParOf" srcId="{574B036B-89A1-4ABF-BADC-1365EDB21BBE}" destId="{CF07FE18-9995-45FE-9B20-B06FDCAB90CD}" srcOrd="0" destOrd="0" presId="urn:microsoft.com/office/officeart/2005/8/layout/default"/>
    <dgm:cxn modelId="{F62E42B2-B0D4-428E-B8C2-3D75DDBDE93B}" type="presParOf" srcId="{574B036B-89A1-4ABF-BADC-1365EDB21BBE}" destId="{59558908-26AD-4AD9-BBD6-AD944E7609D5}" srcOrd="1" destOrd="0" presId="urn:microsoft.com/office/officeart/2005/8/layout/default"/>
    <dgm:cxn modelId="{95DCC4F7-1B8C-4A13-92D6-210090CF7B05}" type="presParOf" srcId="{574B036B-89A1-4ABF-BADC-1365EDB21BBE}" destId="{51A79185-53CE-460B-808E-416B5940249E}" srcOrd="2" destOrd="0" presId="urn:microsoft.com/office/officeart/2005/8/layout/default"/>
    <dgm:cxn modelId="{103D912E-27A8-4FA3-B7EE-E4F9073749D9}" type="presParOf" srcId="{574B036B-89A1-4ABF-BADC-1365EDB21BBE}" destId="{E0D827D7-9CEE-4831-8517-C5B90E3B9D64}" srcOrd="3" destOrd="0" presId="urn:microsoft.com/office/officeart/2005/8/layout/default"/>
    <dgm:cxn modelId="{7656A2A2-53F9-4FC5-84C9-DE28FB771319}" type="presParOf" srcId="{574B036B-89A1-4ABF-BADC-1365EDB21BBE}" destId="{05AE2CA4-3ED5-484E-881C-2A1C85B30EEC}" srcOrd="4" destOrd="0" presId="urn:microsoft.com/office/officeart/2005/8/layout/default"/>
    <dgm:cxn modelId="{DFB0D90B-D661-442E-B9C2-D3768EF0ED76}" type="presParOf" srcId="{574B036B-89A1-4ABF-BADC-1365EDB21BBE}" destId="{32BE167B-2B7B-4CE5-9E9A-26AF96C7C14B}" srcOrd="5" destOrd="0" presId="urn:microsoft.com/office/officeart/2005/8/layout/default"/>
    <dgm:cxn modelId="{4DAA01CB-96B2-4B72-B225-2918B97BBA41}" type="presParOf" srcId="{574B036B-89A1-4ABF-BADC-1365EDB21BBE}" destId="{A9840B03-6581-48D8-9A7F-6720F79ADF26}" srcOrd="6" destOrd="0" presId="urn:microsoft.com/office/officeart/2005/8/layout/default"/>
    <dgm:cxn modelId="{0B08D1EE-9A11-4D7F-904E-64431E72A86D}" type="presParOf" srcId="{574B036B-89A1-4ABF-BADC-1365EDB21BBE}" destId="{FE010760-AA39-4913-A15B-36191BF5C2E1}" srcOrd="7" destOrd="0" presId="urn:microsoft.com/office/officeart/2005/8/layout/default"/>
    <dgm:cxn modelId="{5BB07D07-2A8B-4EA6-A560-D52591FC305D}" type="presParOf" srcId="{574B036B-89A1-4ABF-BADC-1365EDB21BBE}" destId="{5B9C8D8D-4D05-420F-972C-FED39AFDE60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07FE18-9995-45FE-9B20-B06FDCAB90CD}">
      <dsp:nvSpPr>
        <dsp:cNvPr id="0" name=""/>
        <dsp:cNvSpPr/>
      </dsp:nvSpPr>
      <dsp:spPr>
        <a:xfrm>
          <a:off x="0" y="558576"/>
          <a:ext cx="2657574" cy="1594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Apple (AAPL)</a:t>
          </a:r>
          <a:endParaRPr lang="en-US" sz="4200" kern="1200" dirty="0"/>
        </a:p>
      </dsp:txBody>
      <dsp:txXfrm>
        <a:off x="0" y="558576"/>
        <a:ext cx="2657574" cy="1594544"/>
      </dsp:txXfrm>
    </dsp:sp>
    <dsp:sp modelId="{51A79185-53CE-460B-808E-416B5940249E}">
      <dsp:nvSpPr>
        <dsp:cNvPr id="0" name=""/>
        <dsp:cNvSpPr/>
      </dsp:nvSpPr>
      <dsp:spPr>
        <a:xfrm>
          <a:off x="2913498" y="577440"/>
          <a:ext cx="2657574" cy="1594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Nike (NKE)</a:t>
          </a:r>
          <a:endParaRPr lang="en-US" sz="4200" kern="1200" dirty="0"/>
        </a:p>
      </dsp:txBody>
      <dsp:txXfrm>
        <a:off x="2913498" y="577440"/>
        <a:ext cx="2657574" cy="1594544"/>
      </dsp:txXfrm>
    </dsp:sp>
    <dsp:sp modelId="{05AE2CA4-3ED5-484E-881C-2A1C85B30EEC}">
      <dsp:nvSpPr>
        <dsp:cNvPr id="0" name=""/>
        <dsp:cNvSpPr/>
      </dsp:nvSpPr>
      <dsp:spPr>
        <a:xfrm>
          <a:off x="5846663" y="558576"/>
          <a:ext cx="2657574" cy="1594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Target (TGT)</a:t>
          </a:r>
          <a:endParaRPr lang="en-US" sz="4200" kern="1200" dirty="0"/>
        </a:p>
      </dsp:txBody>
      <dsp:txXfrm>
        <a:off x="5846663" y="558576"/>
        <a:ext cx="2657574" cy="1594544"/>
      </dsp:txXfrm>
    </dsp:sp>
    <dsp:sp modelId="{A9840B03-6581-48D8-9A7F-6720F79ADF26}">
      <dsp:nvSpPr>
        <dsp:cNvPr id="0" name=""/>
        <dsp:cNvSpPr/>
      </dsp:nvSpPr>
      <dsp:spPr>
        <a:xfrm>
          <a:off x="1461665" y="2418878"/>
          <a:ext cx="2657574" cy="1594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Google (GOOG)</a:t>
          </a:r>
          <a:endParaRPr lang="en-US" sz="4200" kern="1200" dirty="0"/>
        </a:p>
      </dsp:txBody>
      <dsp:txXfrm>
        <a:off x="1461665" y="2418878"/>
        <a:ext cx="2657574" cy="1594544"/>
      </dsp:txXfrm>
    </dsp:sp>
    <dsp:sp modelId="{5B9C8D8D-4D05-420F-972C-FED39AFDE604}">
      <dsp:nvSpPr>
        <dsp:cNvPr id="0" name=""/>
        <dsp:cNvSpPr/>
      </dsp:nvSpPr>
      <dsp:spPr>
        <a:xfrm>
          <a:off x="4384997" y="2418878"/>
          <a:ext cx="2657574" cy="1594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Wal-Mart (WMT)</a:t>
          </a:r>
          <a:endParaRPr lang="en-US" sz="4200" kern="1200" dirty="0"/>
        </a:p>
      </dsp:txBody>
      <dsp:txXfrm>
        <a:off x="4384997" y="2418878"/>
        <a:ext cx="2657574" cy="1594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F01EA9B-7E18-4282-BD81-F646B61D34A4}" type="datetimeFigureOut">
              <a:rPr lang="en-US" smtClean="0"/>
              <a:pPr/>
              <a:t>5/6/14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888A20A-8718-48CF-B033-499F7ED683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Fillene</a:t>
            </a:r>
            <a:r>
              <a:rPr lang="en-US" dirty="0"/>
              <a:t> </a:t>
            </a:r>
            <a:r>
              <a:rPr lang="en-US" dirty="0" smtClean="0"/>
              <a:t>G.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Kaelin</a:t>
            </a:r>
            <a:r>
              <a:rPr lang="en-US" dirty="0" smtClean="0"/>
              <a:t> F.</a:t>
            </a:r>
          </a:p>
          <a:p>
            <a:r>
              <a:rPr lang="en-US" dirty="0" smtClean="0"/>
              <a:t>Vanessa R. </a:t>
            </a:r>
          </a:p>
          <a:p>
            <a:r>
              <a:rPr lang="en-US" dirty="0" smtClean="0"/>
              <a:t>Elijah S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Maritza C.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Stock Project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Stocks: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Stock Symbol : AAPL</a:t>
            </a:r>
          </a:p>
          <a:p>
            <a:r>
              <a:rPr lang="en-US" dirty="0" smtClean="0"/>
              <a:t>Price: $332.40 per share. </a:t>
            </a:r>
          </a:p>
          <a:p>
            <a:r>
              <a:rPr lang="en-US" dirty="0" smtClean="0"/>
              <a:t>Bought: 5 shares      $332.40 </a:t>
            </a:r>
            <a:r>
              <a:rPr lang="en-US" sz="1050" dirty="0" smtClean="0"/>
              <a:t>times</a:t>
            </a:r>
            <a:r>
              <a:rPr lang="en-US" dirty="0" smtClean="0"/>
              <a:t> 5  = $1,662.00  </a:t>
            </a:r>
          </a:p>
          <a:p>
            <a:r>
              <a:rPr lang="en-US" dirty="0" smtClean="0"/>
              <a:t>Sold: $336.14  </a:t>
            </a:r>
            <a:r>
              <a:rPr lang="en-US" sz="1050" dirty="0" smtClean="0"/>
              <a:t>times</a:t>
            </a:r>
            <a:r>
              <a:rPr lang="en-US" dirty="0" smtClean="0"/>
              <a:t> 5 =$1,680.70  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Gained: $18.70</a:t>
            </a:r>
          </a:p>
          <a:p>
            <a:endParaRPr lang="en-US" dirty="0" smtClean="0"/>
          </a:p>
        </p:txBody>
      </p:sp>
      <p:pic>
        <p:nvPicPr>
          <p:cNvPr id="7" name="Content Placeholder 6" descr="216790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24400" y="1447800"/>
            <a:ext cx="4191000" cy="46654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Nike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4038600" cy="4681728"/>
          </a:xfrm>
        </p:spPr>
        <p:txBody>
          <a:bodyPr/>
          <a:lstStyle/>
          <a:p>
            <a:r>
              <a:rPr lang="en-US" dirty="0" smtClean="0"/>
              <a:t>Stock Symbol: NKE </a:t>
            </a:r>
          </a:p>
          <a:p>
            <a:r>
              <a:rPr lang="en-US" dirty="0" smtClean="0"/>
              <a:t>Price: $78.20 per share.  </a:t>
            </a:r>
          </a:p>
          <a:p>
            <a:r>
              <a:rPr lang="en-US" dirty="0" smtClean="0"/>
              <a:t>Bought:  10 shares        $78.20 </a:t>
            </a:r>
            <a:r>
              <a:rPr lang="en-US" sz="1050" dirty="0" smtClean="0"/>
              <a:t>times</a:t>
            </a:r>
            <a:r>
              <a:rPr lang="en-US" dirty="0" smtClean="0"/>
              <a:t> 10 = $782.00 </a:t>
            </a:r>
          </a:p>
          <a:p>
            <a:r>
              <a:rPr lang="en-US" dirty="0" smtClean="0"/>
              <a:t>Sold: $84.86 </a:t>
            </a:r>
            <a:r>
              <a:rPr lang="en-US" sz="1050" dirty="0" smtClean="0"/>
              <a:t>times</a:t>
            </a:r>
            <a:r>
              <a:rPr lang="en-US" dirty="0" smtClean="0"/>
              <a:t> 10 =$848.60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Gained: $66.60</a:t>
            </a:r>
          </a:p>
          <a:p>
            <a:endParaRPr lang="en-US" sz="105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 descr="nke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447800"/>
            <a:ext cx="4267200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Stock Symbol: TGT </a:t>
            </a:r>
          </a:p>
          <a:p>
            <a:r>
              <a:rPr lang="en-US" dirty="0" smtClean="0"/>
              <a:t>Price:  $ 50.40  per share </a:t>
            </a:r>
          </a:p>
          <a:p>
            <a:r>
              <a:rPr lang="en-US" dirty="0" smtClean="0"/>
              <a:t>Bought: 5 shares    $50.40  </a:t>
            </a:r>
            <a:r>
              <a:rPr lang="en-US" sz="1050" dirty="0" smtClean="0"/>
              <a:t>times</a:t>
            </a:r>
            <a:r>
              <a:rPr lang="en-US" dirty="0" smtClean="0"/>
              <a:t>  5 = $252.00  </a:t>
            </a:r>
          </a:p>
          <a:p>
            <a:r>
              <a:rPr lang="en-US" dirty="0" smtClean="0"/>
              <a:t>Sold: $50.78 </a:t>
            </a:r>
            <a:r>
              <a:rPr lang="en-US" sz="1050" dirty="0" smtClean="0"/>
              <a:t>times</a:t>
            </a:r>
            <a:r>
              <a:rPr lang="en-US" dirty="0" smtClean="0"/>
              <a:t> 5 =$253.90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Gained: $1.90 </a:t>
            </a:r>
          </a:p>
          <a:p>
            <a:endParaRPr lang="en-US" dirty="0" smtClean="0"/>
          </a:p>
        </p:txBody>
      </p:sp>
      <p:pic>
        <p:nvPicPr>
          <p:cNvPr id="5" name="Content Placeholder 4" descr="TGT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24400" y="1447800"/>
            <a:ext cx="4191000" cy="4725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Stock Symbol: GOOG </a:t>
            </a:r>
          </a:p>
          <a:p>
            <a:r>
              <a:rPr lang="en-US" dirty="0" smtClean="0"/>
              <a:t>Price: $570.61 per share</a:t>
            </a:r>
          </a:p>
          <a:p>
            <a:r>
              <a:rPr lang="en-US" dirty="0" smtClean="0"/>
              <a:t>Bought: 2 shares    $570.61 </a:t>
            </a:r>
            <a:r>
              <a:rPr lang="en-US" sz="1050" dirty="0" smtClean="0"/>
              <a:t>times</a:t>
            </a:r>
            <a:r>
              <a:rPr lang="en-US" dirty="0" smtClean="0"/>
              <a:t> 2 = $1,141.22 </a:t>
            </a:r>
          </a:p>
          <a:p>
            <a:r>
              <a:rPr lang="en-US" dirty="0" smtClean="0"/>
              <a:t>Sold: $530.46 </a:t>
            </a:r>
            <a:r>
              <a:rPr lang="en-US" sz="1050" dirty="0" smtClean="0"/>
              <a:t>times</a:t>
            </a:r>
            <a:r>
              <a:rPr lang="en-US" dirty="0" smtClean="0"/>
              <a:t> 2 =$1,060.92 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Lost: $80.30</a:t>
            </a:r>
          </a:p>
        </p:txBody>
      </p:sp>
      <p:pic>
        <p:nvPicPr>
          <p:cNvPr id="5" name="Content Placeholder 4" descr="GOOG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8269" y="1447800"/>
            <a:ext cx="4197131" cy="4648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Wal-Mart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Stock Symbol:  WMT </a:t>
            </a:r>
          </a:p>
          <a:p>
            <a:r>
              <a:rPr lang="en-US" dirty="0" smtClean="0"/>
              <a:t>Price: $53.52 per share</a:t>
            </a:r>
          </a:p>
          <a:p>
            <a:r>
              <a:rPr lang="en-US" dirty="0" smtClean="0"/>
              <a:t>Bought: 10 shares     $53.52 </a:t>
            </a:r>
            <a:r>
              <a:rPr lang="en-US" sz="1050" dirty="0" smtClean="0"/>
              <a:t>times </a:t>
            </a:r>
            <a:r>
              <a:rPr lang="en-US" dirty="0" smtClean="0"/>
              <a:t>10 = $535.20 </a:t>
            </a:r>
          </a:p>
          <a:p>
            <a:r>
              <a:rPr lang="en-US" dirty="0" smtClean="0"/>
              <a:t>Sold: $55.54 </a:t>
            </a:r>
            <a:r>
              <a:rPr lang="en-US" sz="1050" dirty="0" smtClean="0"/>
              <a:t>times</a:t>
            </a:r>
            <a:r>
              <a:rPr lang="en-US" dirty="0" smtClean="0"/>
              <a:t> 10  =$555.40  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Gained: $20.20</a:t>
            </a:r>
          </a:p>
        </p:txBody>
      </p:sp>
      <p:pic>
        <p:nvPicPr>
          <p:cNvPr id="5" name="Content Placeholder 4" descr="WMT.pn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24400" y="1417493"/>
            <a:ext cx="4191000" cy="48427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241</TotalTime>
  <Words>222</Words>
  <Application>Microsoft Macintosh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Stock Project</vt:lpstr>
      <vt:lpstr>Our Stocks:</vt:lpstr>
      <vt:lpstr>Apple </vt:lpstr>
      <vt:lpstr>Nike </vt:lpstr>
      <vt:lpstr>Target</vt:lpstr>
      <vt:lpstr>Google </vt:lpstr>
      <vt:lpstr>Wal-Mart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Stock Project</dc:title>
  <dc:creator>Jazmin</dc:creator>
  <cp:lastModifiedBy>Crys Latham</cp:lastModifiedBy>
  <cp:revision>23</cp:revision>
  <dcterms:created xsi:type="dcterms:W3CDTF">2014-05-06T18:28:13Z</dcterms:created>
  <dcterms:modified xsi:type="dcterms:W3CDTF">2014-05-06T18:55:19Z</dcterms:modified>
</cp:coreProperties>
</file>